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Nunito Semi Bold"/>
      <p:regular r:id="rId21"/>
    </p:embeddedFont>
    <p:embeddedFont>
      <p:font typeface="Nunito Semi Bold"/>
      <p:regular r:id="rId22"/>
    </p:embeddedFont>
    <p:embeddedFont>
      <p:font typeface="Nunito Semi Bold"/>
      <p:regular r:id="rId23"/>
    </p:embeddedFont>
    <p:embeddedFont>
      <p:font typeface="Nunito Semi Bold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4374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Cow Lumpy Skin Disease Detection using Deep Neural Networks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14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uses CNNs to classify images of healthy and diseased cows.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48485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49247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66993"/>
            <a:ext cx="188845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Pappu Patel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81850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Compilation and Training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Compilation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Loss: binary_crossentropy, Optimizer: Adam, Metric: accuracy.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trained with dropout layers and validation split to avoid overfitting.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15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Training Results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5457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336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83238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Training accuracy improved up to ~69% over 5 epochs.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69415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01959" y="47764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527196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Validation accuracy peaked around 70%, showing moderate generalization.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7873"/>
            <a:ext cx="71730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Loss Trends During Training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Training and validation loss decreased, indicating learning progress.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675" y="499467"/>
            <a:ext cx="6302097" cy="534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Evaluation and Prediction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75" y="1396960"/>
            <a:ext cx="5631180" cy="58445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675" y="7627382"/>
            <a:ext cx="2136815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Prediction Example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35675" y="8076009"/>
            <a:ext cx="645795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predicted "Lumpy Cow" with probabilities shown.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4395" y="7627382"/>
            <a:ext cx="2136815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44395" y="8076009"/>
            <a:ext cx="645795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Tested on unseen images to assess classification accuracy.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23907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7354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appreciate your interest in our Cow Lumpy Skin Disease Detection project.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257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87799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15559" y="49602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615559" y="5455801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learning helps improve animal health monitoring efficiently.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31758"/>
            <a:ext cx="63176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and Libraries Used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Primary programming language for model development and data manipulation.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TensorFlow &amp; Keras: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Deep learning libraries to build and train CNN models efficiently.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NumPy: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Handling numerical operations and array transformations on image data.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Matplotlib: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Visualization library used to plot training progress and evaluation metrics.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86357"/>
            <a:ext cx="76208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 and Dataset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49347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6007060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 cow lumpy skin disease via image classification using CNN.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5249347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97033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97033" y="6007060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Images from Kaggle, labeled as healthy or lumpy diseased cows.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15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Preprocessing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5457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336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Resizing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83238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 images resized to 150x150 pixels for uniform input.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69415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01959" y="47764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527196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Converted to NumPy arrays, labeled, shuffled, and split 90%-10% train-test.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8092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Augmentation Techniques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Rotation and Flip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Images are rotated and flipped to increase dataset variability.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Zoom and Shift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 zoom and shifts simulate different perspectives and positions.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9563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Brightness Adjustment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Changing brightness helps the model adapt to different lighting conditions.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98395"/>
            <a:ext cx="69646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Preprocessing Details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811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 Resizing: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All images standardized to 150x150 pixels for consistency.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Conversion: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Images converted to NumPy arrays to feed into the CNN model.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Labeling and Shuffling: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Dataset labeled as healthy or diseased and shuffled randomly.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Train-Test Split: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Data split into 90% training and 10% testing sets for evaluation.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480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Normalization: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Pixel values normalized to improve model training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24903"/>
            <a:ext cx="62737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CNN Model Architecture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187893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427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Convolutional Layers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92274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Multiple Conv2D layers with ReLU activation extract features.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928110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Pooling &amp; Dropout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62964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MaxPooling reduces spatial size; Dropout prevents overfitting.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668327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076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Dense Layers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031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Flattened output fed to dense layers for classification.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499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326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Assessing model performance is critical to ensure accurate disease detection.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98489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use confusion matrices, accuracy, precision, recall, and F1 score metrics.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637121"/>
            <a:ext cx="12954952" cy="3442454"/>
          </a:xfrm>
          <a:prstGeom prst="roundRect">
            <a:avLst>
              <a:gd name="adj" fmla="val 1043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45344" y="3644741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84659" y="3795951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Metric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558326" y="3795951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Definition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4330184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4659" y="4481393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558326" y="4481393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Percentage of correct predictions overall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501562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516683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Precision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558326" y="516683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Ratio of true positives to all predicted positives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45344" y="570107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84659" y="585227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Recall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558326" y="585227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Ratio of true positives to all actual positives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845344" y="638651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84659" y="653772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F1 Score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558326" y="653772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Harmonic mean of precision and recall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7821"/>
            <a:ext cx="85472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Structure and Architecture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00588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062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Convolutional Layers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3558302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 key features from images using filters and ReLU activation.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800588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97033" y="3062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Pooling Layers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97033" y="3558302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spatial dimensions with max-pooling to lower computations.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825841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99899" y="5088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Dropout Layers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99899" y="5583555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Prevent overfitting by randomly disabling neurons during training.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5841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97033" y="5088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Dense Layers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97033" y="5583555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Classify extracted features through fully connected layers with sigmoid output.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2025-05-08T09:16:56Z</dcterms:created>
  <dcterms:modified xsi:type="dcterms:W3CDTF">2025-05-08T09:16:56Z</dcterms:modified>
</cp:coreProperties>
</file>